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3B15"/>
    <a:srgbClr val="E9F0BE"/>
    <a:srgbClr val="B9D031"/>
    <a:srgbClr val="3E4C1C"/>
    <a:srgbClr val="85A13C"/>
    <a:srgbClr val="8A1D0D"/>
    <a:srgbClr val="ABABAB"/>
    <a:srgbClr val="E8E8E8"/>
    <a:srgbClr val="D63C2B"/>
    <a:srgbClr val="35BB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B9D031"/>
              </a:gs>
              <a:gs pos="100000">
                <a:srgbClr val="85A13C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286799" y="497756"/>
            <a:ext cx="69799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800" b="1" dirty="0">
                <a:solidFill>
                  <a:srgbClr val="E9F0BE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Ваш</a:t>
            </a:r>
            <a:r>
              <a:rPr lang="ru-RU" sz="6800" b="1" i="1" dirty="0">
                <a:solidFill>
                  <a:srgbClr val="E9F0BE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 </a:t>
            </a:r>
            <a:r>
              <a:rPr lang="ru-RU" sz="6800" b="1" i="1" dirty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«заголовок»</a:t>
            </a:r>
            <a:endParaRPr lang="ru-RU" sz="6800" b="1" dirty="0">
              <a:solidFill>
                <a:schemeClr val="bg1"/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2049" y="1500203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241" y="9220830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303B15"/>
                </a:solidFill>
              </a:rPr>
              <a:t>наши клиенты:</a:t>
            </a:r>
            <a:endParaRPr lang="ru-RU" sz="2400" b="1" i="1" dirty="0">
              <a:solidFill>
                <a:srgbClr val="303B1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50" y="949573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E9F0BE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E9F0BE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E9F0BE"/>
                </a:solidFill>
              </a:rPr>
              <a:t>сайт:</a:t>
            </a:r>
            <a:endParaRPr lang="ru-RU" sz="1400" i="1" dirty="0">
              <a:solidFill>
                <a:srgbClr val="E9F0B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36" y="949573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05" y="9637836"/>
            <a:ext cx="3137471" cy="5334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1244212" y="2316910"/>
            <a:ext cx="7814834" cy="554385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2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29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21</cp:revision>
  <dcterms:created xsi:type="dcterms:W3CDTF">2011-06-17T23:30:18Z</dcterms:created>
  <dcterms:modified xsi:type="dcterms:W3CDTF">2011-06-20T22:03:57Z</dcterms:modified>
</cp:coreProperties>
</file>